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style4.xml" ContentType="application/vnd.ms-office.chartstyle+xml"/>
  <Override PartName="/ppt/charts/colors4.xml" ContentType="application/vnd.ms-office.chartcolorstyl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009263" cy="43205400"/>
  <p:notesSz cx="6797675" cy="9928225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480" y="2352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146482349869107E-2"/>
          <c:y val="0.68538928938652599"/>
          <c:w val="0.86991395328010501"/>
          <c:h val="0.28891479157085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08B28A-A410-4408-A7A7-74705D74528D}" type="datetimeFigureOut">
              <a:rPr lang="x-none" smtClean="0"/>
              <a:t>2/24/2016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1241425"/>
            <a:ext cx="2790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B4686D-E687-4A44-B4E7-38035EF217B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29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4686D-E687-4A44-B4E7-38035EF217B1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918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7148630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lvl="0" algn="r" rtl="1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والمناقشة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449830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الخلاصة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358" y="34382149"/>
            <a:ext cx="8356881" cy="153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المراجع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5414" y="7749542"/>
            <a:ext cx="8808514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>
                <a:solidFill>
                  <a:srgbClr val="084987"/>
                </a:solidFill>
                <a:latin typeface="Helvetica Neue"/>
                <a:cs typeface="Helvetica Neue"/>
              </a:rPr>
              <a:t>النتائج</a:t>
            </a:r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والمناقشة</a:t>
            </a:r>
            <a:endParaRPr lang="ar-SA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40361" y="7749542"/>
            <a:ext cx="8670422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المنهجية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48630" y="3025140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>
                <a:solidFill>
                  <a:srgbClr val="084987"/>
                </a:solidFill>
                <a:latin typeface="Helvetica Neue"/>
                <a:cs typeface="Helvetica Neue"/>
              </a:rPr>
              <a:t>الخلفية </a:t>
            </a:r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البحثية</a:t>
            </a:r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 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1535" y="1171964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القسم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اسم الطالب</a:t>
            </a:r>
          </a:p>
          <a:p>
            <a:pPr algn="r" rtl="1"/>
            <a:r>
              <a:rPr lang="ar-SA" sz="7200" dirty="0" smtClean="0">
                <a:solidFill>
                  <a:srgbClr val="1F497D"/>
                </a:solidFill>
                <a:latin typeface="Helvetica Neue"/>
                <a:cs typeface="Helvetica Neue"/>
              </a:rPr>
              <a:t>اسم </a:t>
            </a:r>
            <a:r>
              <a:rPr lang="ar-SA" sz="7200" dirty="0">
                <a:solidFill>
                  <a:srgbClr val="1F497D"/>
                </a:solidFill>
                <a:latin typeface="Helvetica Neue"/>
                <a:cs typeface="Helvetica Neue"/>
              </a:rPr>
              <a:t>المشرف</a:t>
            </a:r>
            <a:endParaRPr lang="en-US" sz="7200" dirty="0" smtClean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148630" y="7749542"/>
            <a:ext cx="861060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ar-SA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ملخص البحث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47597" y="10020300"/>
            <a:ext cx="8763000" cy="317231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14036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7200" b="1" dirty="0" smtClean="0">
                <a:solidFill>
                  <a:srgbClr val="1F497D"/>
                </a:solidFill>
                <a:latin typeface="Helvetica Neue"/>
                <a:cs typeface="Helvetica Neue"/>
              </a:rPr>
              <a:t>عنوان المشروع</a:t>
            </a:r>
            <a:endParaRPr lang="ar-SA" sz="7200" dirty="0">
              <a:solidFill>
                <a:srgbClr val="1F497D"/>
              </a:solidFill>
              <a:latin typeface="Helvetica Neue"/>
              <a:cs typeface="Helvetica Neue"/>
            </a:endParaRPr>
          </a:p>
          <a:p>
            <a:pPr algn="r" rtl="1"/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الجهة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الممولة ‪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/‬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المنحة (في </a:t>
            </a:r>
            <a:r>
              <a:rPr lang="ar-SA" sz="7200" dirty="0">
                <a:solidFill>
                  <a:schemeClr val="tx2"/>
                </a:solidFill>
                <a:latin typeface="Helvetica Neue"/>
                <a:cs typeface="Helvetica Neue"/>
              </a:rPr>
              <a:t>حال </a:t>
            </a:r>
            <a:r>
              <a:rPr lang="ar-SA" sz="7200" dirty="0" smtClean="0">
                <a:solidFill>
                  <a:schemeClr val="tx2"/>
                </a:solidFill>
                <a:latin typeface="Helvetica Neue"/>
                <a:cs typeface="Helvetica Neue"/>
              </a:rPr>
              <a:t>وجدت) </a:t>
            </a:r>
            <a:r>
              <a:rPr lang="ar-SA" sz="7200" dirty="0">
                <a:latin typeface="Helvetica Neue"/>
                <a:cs typeface="Helvetica Neue"/>
              </a:rPr>
              <a:t> 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27785579"/>
              </p:ext>
            </p:extLst>
          </p:nvPr>
        </p:nvGraphicFramePr>
        <p:xfrm>
          <a:off x="494106" y="10858500"/>
          <a:ext cx="8105818" cy="75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7148630" y="20181570"/>
            <a:ext cx="8620815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x-none" sz="7200" b="1" smtClean="0">
                <a:solidFill>
                  <a:srgbClr val="084987"/>
                </a:solidFill>
                <a:latin typeface="Helvetica Neue"/>
                <a:cs typeface="Helvetica Neue"/>
              </a:rPr>
              <a:t>الأهداف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QPT3VHF6MKWP-83287781-72385</_dlc_DocId>
    <_dlc_DocIdUrl xmlns="4595ca7b-3a15-4971-af5f-cadc29c03e04">
      <Url>https://qataruniversity-prd.qu.edu.qa/_layouts/15/DocIdRedir.aspx?ID=QPT3VHF6MKWP-83287781-72385</Url>
      <Description>QPT3VHF6MKWP-83287781-72385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A5FC4C-0739-4797-9F72-3F42FF6DA94C}"/>
</file>

<file path=customXml/itemProps2.xml><?xml version="1.0" encoding="utf-8"?>
<ds:datastoreItem xmlns:ds="http://schemas.openxmlformats.org/officeDocument/2006/customXml" ds:itemID="{4C0C3F17-1022-4355-913C-0D4DBB175609}"/>
</file>

<file path=customXml/itemProps3.xml><?xml version="1.0" encoding="utf-8"?>
<ds:datastoreItem xmlns:ds="http://schemas.openxmlformats.org/officeDocument/2006/customXml" ds:itemID="{6932F34B-5520-4024-96C2-04DA8F807342}"/>
</file>

<file path=customXml/itemProps4.xml><?xml version="1.0" encoding="utf-8"?>
<ds:datastoreItem xmlns:ds="http://schemas.openxmlformats.org/officeDocument/2006/customXml" ds:itemID="{D17533EA-134F-4F77-9C11-A2B6A509886A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43</cp:revision>
  <cp:lastPrinted>2016-02-24T09:03:24Z</cp:lastPrinted>
  <dcterms:created xsi:type="dcterms:W3CDTF">2013-04-23T09:53:18Z</dcterms:created>
  <dcterms:modified xsi:type="dcterms:W3CDTF">2016-02-24T09:03:30Z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5d4f2a1e-a161-445f-97ef-40379c4c67a9</vt:lpwstr>
  </property>
</Properties>
</file>